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Calibri"/>
                <a:cs typeface="Calibri"/>
              </a:rPr>
              <a:t>DANEHACKATHON</a:t>
            </a:r>
            <a:endParaRPr lang="fr-FR" sz="5400" dirty="0">
              <a:latin typeface="Calibri"/>
              <a:cs typeface="Calibri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référent numérique hier, aujourd’hui et demain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305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Calibri"/>
                <a:cs typeface="Calibri"/>
              </a:rPr>
              <a:t>Hier</a:t>
            </a:r>
            <a:endParaRPr lang="fr-FR" sz="4800" dirty="0">
              <a:latin typeface="Calibri"/>
              <a:cs typeface="Calibri"/>
            </a:endParaRPr>
          </a:p>
        </p:txBody>
      </p:sp>
      <p:pic>
        <p:nvPicPr>
          <p:cNvPr id="4" name="Espace réservé du contenu 3" descr="Nuage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6775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1463040" y="5776863"/>
            <a:ext cx="436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Administrateur réseau (</a:t>
            </a:r>
            <a:r>
              <a:rPr lang="fr-FR" dirty="0" err="1" smtClean="0"/>
              <a:t>Wikipedia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932258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Calibri"/>
                <a:cs typeface="Calibri"/>
              </a:rPr>
              <a:t>Aujourd’hui</a:t>
            </a:r>
            <a:endParaRPr lang="fr-FR" sz="4800" dirty="0">
              <a:latin typeface="Calibri"/>
              <a:cs typeface="Calibri"/>
            </a:endParaRPr>
          </a:p>
        </p:txBody>
      </p:sp>
      <p:pic>
        <p:nvPicPr>
          <p:cNvPr id="4" name="Espace réservé du contenu 3" descr="Nuage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5811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1463040" y="5806746"/>
            <a:ext cx="691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Lettre de mission du référent numérique (DANE Versailles)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171643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Calibri"/>
                <a:cs typeface="Calibri"/>
              </a:rPr>
              <a:t>Demain</a:t>
            </a:r>
            <a:endParaRPr lang="fr-FR" sz="4800" dirty="0">
              <a:latin typeface="Calibri"/>
              <a:cs typeface="Calibri"/>
            </a:endParaRPr>
          </a:p>
        </p:txBody>
      </p:sp>
      <p:pic>
        <p:nvPicPr>
          <p:cNvPr id="4" name="Espace réservé du contenu 3" descr="Nuage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b="2543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1463040" y="5732040"/>
            <a:ext cx="619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Plan numérique pour l’éducation (</a:t>
            </a:r>
            <a:r>
              <a:rPr lang="fr-FR" dirty="0" err="1" smtClean="0"/>
              <a:t>education.gouv.fr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542196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7423" y="2988236"/>
            <a:ext cx="6965245" cy="1202485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Calibri"/>
                <a:cs typeface="Calibri"/>
              </a:rPr>
              <a:t>Réalisé par</a:t>
            </a:r>
            <a:endParaRPr lang="fr-FR" sz="48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www.nuagesdemots.fr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 dirty="0" smtClean="0">
                <a:latin typeface="Calibri"/>
                <a:cs typeface="Calibri"/>
              </a:rPr>
              <a:t>Réalisé avec</a:t>
            </a:r>
            <a:endParaRPr lang="fr-FR" sz="4800" dirty="0"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63040" y="4070575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Virginie BONELLO</a:t>
            </a:r>
          </a:p>
          <a:p>
            <a:r>
              <a:rPr lang="fr-FR" sz="1600" dirty="0" smtClean="0"/>
              <a:t>Julien KADOUR</a:t>
            </a:r>
          </a:p>
          <a:p>
            <a:r>
              <a:rPr lang="fr-FR" sz="1600" dirty="0" smtClean="0"/>
              <a:t>Stéphanie LOGIE</a:t>
            </a:r>
          </a:p>
          <a:p>
            <a:r>
              <a:rPr lang="fr-FR" sz="1600" dirty="0" smtClean="0"/>
              <a:t>Sylvain MATHIS</a:t>
            </a:r>
          </a:p>
          <a:p>
            <a:r>
              <a:rPr lang="fr-FR" sz="1600" dirty="0" smtClean="0"/>
              <a:t>Jean-Paul SIMON</a:t>
            </a:r>
          </a:p>
          <a:p>
            <a:r>
              <a:rPr lang="fr-FR" sz="1600" dirty="0" smtClean="0"/>
              <a:t>Danielle ZITELLA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68087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61B0F203C6B43A72CC27325064CAE" ma:contentTypeVersion="1" ma:contentTypeDescription="Crée un document." ma:contentTypeScope="" ma:versionID="9b33b9d60e429c60dc81f7d7fd17b01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ee565551e1a1637f9df0223e78db73b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2E9628-94E0-4127-A9C0-E8070EF4E72E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B9FACEE-8384-42D6-A75A-3FA9D3E6D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34569-8C58-45D4-87D2-7B0E81306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27</TotalTime>
  <Words>57</Words>
  <Application>Microsoft Office PowerPoint</Application>
  <PresentationFormat>Affichage à l'écran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Brush Script MT</vt:lpstr>
      <vt:lpstr>Calibri</vt:lpstr>
      <vt:lpstr>Constantia</vt:lpstr>
      <vt:lpstr>Franklin Gothic Book</vt:lpstr>
      <vt:lpstr>Rage Italic</vt:lpstr>
      <vt:lpstr>Punaise</vt:lpstr>
      <vt:lpstr>DANEHACKATHON</vt:lpstr>
      <vt:lpstr>Hier</vt:lpstr>
      <vt:lpstr>Aujourd’hui</vt:lpstr>
      <vt:lpstr>Demain</vt:lpstr>
      <vt:lpstr>Réalisé par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DANEHACKATHON</dc:title>
  <dc:creator>S L</dc:creator>
  <cp:lastModifiedBy>ablachair</cp:lastModifiedBy>
  <cp:revision>4</cp:revision>
  <dcterms:created xsi:type="dcterms:W3CDTF">2017-11-27T13:09:39Z</dcterms:created>
  <dcterms:modified xsi:type="dcterms:W3CDTF">2018-04-03T12:40:23Z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0x01010075E61B0F203C6B43A72CC27325064CAE</vt:lpwstr>
  </property>
</Properties>
</file>