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6" r:id="rId6"/>
    <p:sldId id="257" r:id="rId7"/>
    <p:sldId id="258" r:id="rId8"/>
    <p:sldId id="259" r:id="rId9"/>
    <p:sldId id="260" r:id="rId10"/>
    <p:sldId id="264" r:id="rId11"/>
    <p:sldId id="265" r:id="rId12"/>
    <p:sldId id="262" r:id="rId13"/>
    <p:sldId id="263" r:id="rId14"/>
    <p:sldId id="267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305"/>
    <a:srgbClr val="DB9445"/>
    <a:srgbClr val="CE6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9866-FF42-4EF1-975C-2955D5A5EDC9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8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ADA0D-5A6B-4587-9B9E-D5417A64BCC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39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C52D-6A05-4676-A0A0-4516D8B679D5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6C222-02BA-42BF-8119-E83E3C00E36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966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2323-567F-4E7E-A78A-2791993064E2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BE84B-0BA6-4616-AF21-1BA162A7D6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18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F957-51CA-4832-A55C-3ED58D7DF110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856F-6E28-4A6B-BCC1-193EEB0B6E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763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3FAD-CF5F-49E3-AA76-F10907447B01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533CB-0C6D-4BFB-8DFC-DD22E00CB4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901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DB89-4AEC-4F61-949C-105111500C52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EF908-2802-421B-8D05-FD1BD77EF1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00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B739F-7DC2-4509-A2DD-917DC1CE5ED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A770-8EF5-4D61-ADEB-49F4C7525B68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1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05D8-F468-4143-9EAC-40F81A8BA65C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341A-5CF6-432C-9DBA-8029F007C6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522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EB2C-E162-4E7C-A855-F902DD3DEC9C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3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0E7A8-87CB-4064-8710-2FBE688EF0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000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E1A2-8909-49C6-ABC2-DD1D7711FE5B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65BD83-B005-4D12-9582-3675DAD0323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3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ACC6-6E13-4771-9FFB-9A38E8DE42E8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0B67C-CCB3-490B-BB7A-9F7615A8580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9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135714-34E6-4B08-8737-177B2AFC88D1}" type="datetimeFigureOut">
              <a:rPr lang="fr-FR"/>
              <a:pPr>
                <a:defRPr/>
              </a:pPr>
              <a:t>03/04/2018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0EC1CD8E-D1E8-4ED7-9093-9508B2975BC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1534" y="3886200"/>
            <a:ext cx="7343804" cy="68580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Hier, aujourd’hui et demain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mtClean="0">
                <a:latin typeface="Arial Rounded MT Bold" pitchFamily="34" charset="0"/>
              </a:rPr>
              <a:t>Rôle du référent numérique</a:t>
            </a:r>
            <a:endParaRPr lang="fr-FR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9119" y="166691"/>
            <a:ext cx="8229600" cy="1476372"/>
          </a:xfrm>
        </p:spPr>
        <p:txBody>
          <a:bodyPr>
            <a:norm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4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La maintenance ne sera qu’un mauvais souvenir !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6721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696"/>
            <a:ext cx="914400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852936"/>
            <a:ext cx="4536504" cy="1291208"/>
          </a:xfrm>
          <a:gradFill flip="none" rotWithShape="1">
            <a:gsLst>
              <a:gs pos="0">
                <a:schemeClr val="accent3">
                  <a:lumMod val="28000"/>
                </a:schemeClr>
              </a:gs>
              <a:gs pos="66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9600" b="1" dirty="0" smtClean="0">
                <a:solidFill>
                  <a:srgbClr val="92D050"/>
                </a:solidFill>
                <a:latin typeface="Arial Rounded MT Bold" pitchFamily="34" charset="0"/>
              </a:rPr>
              <a:t>Hier</a:t>
            </a:r>
            <a:endParaRPr lang="fr-FR" sz="9600" b="1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7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39552" y="1772816"/>
            <a:ext cx="82296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perspectiveRelaxedModerately" fov="5700000">
                <a:rot lat="18600000" lon="0" rev="0"/>
              </a:camera>
              <a:lightRig rig="threePt" dir="t"/>
            </a:scene3d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A94543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8C3836"/>
              </a:buClr>
              <a:buSzPct val="85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A94543"/>
              </a:buClr>
              <a:buSzPct val="85000"/>
              <a:buFont typeface="Wingdings 2" panose="05020102010507070707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A94543"/>
              </a:buClr>
              <a:buSzPct val="85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Il y a bien longtemps,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dans une galaxie lointaine,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très lointaine…</a:t>
            </a:r>
          </a:p>
        </p:txBody>
      </p:sp>
      <p:pic>
        <p:nvPicPr>
          <p:cNvPr id="6" name="mode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6021288"/>
            <a:ext cx="105544" cy="10554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8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8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7818" y="762000"/>
            <a:ext cx="3571900" cy="559595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- Le référent numérique découvrait l’ENT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fr-FR" sz="43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- Formait ses collègues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fr-FR" sz="43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- Veillait sur l’apparition de nouveaux outils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7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48799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cut/>
      </p:transition>
    </mc:Choice>
    <mc:Fallback>
      <p:transition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543956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ET FAISAIT DE LA MAINTENANCE !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567057" cy="316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120680" cy="1291208"/>
          </a:xfrm>
          <a:gradFill flip="none" rotWithShape="1">
            <a:gsLst>
              <a:gs pos="4900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  <a:ln w="57150">
            <a:gradFill flip="none" rotWithShape="1">
              <a:gsLst>
                <a:gs pos="0">
                  <a:srgbClr val="8D4305"/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000" b="1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Aujourd’hui</a:t>
            </a:r>
            <a:endParaRPr lang="fr-FR" sz="8000" b="1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9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48680"/>
            <a:ext cx="2592288" cy="364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563889" y="692696"/>
            <a:ext cx="3862726" cy="3816425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000" spc="-100" dirty="0" smtClean="0">
                <a:ln w="3200">
                  <a:solidFill>
                    <a:schemeClr val="bg2">
                      <a:shade val="75000"/>
                      <a:alpha val="59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Le référent numérique se centralise sur 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fr-FR" sz="4000" spc="-100" dirty="0" smtClean="0">
              <a:ln w="3200">
                <a:solidFill>
                  <a:schemeClr val="bg2">
                    <a:shade val="75000"/>
                    <a:alpha val="59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000" spc="-100" dirty="0" smtClean="0">
                <a:ln w="3200">
                  <a:solidFill>
                    <a:schemeClr val="bg2">
                      <a:shade val="75000"/>
                      <a:alpha val="59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- La formation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fr-FR" sz="4000" spc="-100" dirty="0" smtClean="0">
              <a:ln w="3200">
                <a:solidFill>
                  <a:schemeClr val="bg2">
                    <a:shade val="75000"/>
                    <a:alpha val="59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000" spc="-100" dirty="0" smtClean="0">
                <a:ln w="3200">
                  <a:solidFill>
                    <a:schemeClr val="bg2">
                      <a:shade val="75000"/>
                      <a:alpha val="59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- La sensibilisation aux bons usages du numérique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fr-FR" sz="4000" spc="-100" dirty="0" smtClean="0">
              <a:ln w="3200">
                <a:solidFill>
                  <a:schemeClr val="bg2">
                    <a:shade val="75000"/>
                    <a:alpha val="59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000" spc="-100" dirty="0" smtClean="0">
                <a:ln w="3200">
                  <a:solidFill>
                    <a:schemeClr val="bg2">
                      <a:shade val="75000"/>
                      <a:alpha val="59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  <a:ea typeface="+mj-ea"/>
                <a:cs typeface="+mj-cs"/>
              </a:rPr>
              <a:t>- Son rôle de conseiller / consultant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2" name="snc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021288"/>
            <a:ext cx="160784" cy="160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cut/>
      </p:transition>
    </mc:Choice>
    <mc:Fallback>
      <p:transition advClick="0"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768752" cy="30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847840"/>
          </a:xfrm>
        </p:spPr>
        <p:txBody>
          <a:bodyPr>
            <a:noAutofit/>
          </a:bodyPr>
          <a:lstStyle/>
          <a:p>
            <a:pPr marL="274320" indent="-274320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fr-FR" sz="9600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Rounded MT Bold" pitchFamily="34" charset="0"/>
              </a:rPr>
              <a:t>Et demain…</a:t>
            </a:r>
          </a:p>
        </p:txBody>
      </p:sp>
      <p:pic>
        <p:nvPicPr>
          <p:cNvPr id="3" name="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4708" y="5949280"/>
            <a:ext cx="321568" cy="321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61B0F203C6B43A72CC27325064CAE" ma:contentTypeVersion="1" ma:contentTypeDescription="Crée un document." ma:contentTypeScope="" ma:versionID="9b33b9d60e429c60dc81f7d7fd17b01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ee565551e1a1637f9df0223e78db73b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9EC36A-CAF4-44BB-BC8E-7EAB5C733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DED56B1-C704-4BE9-B957-662BBF4C94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7DF544-6E19-4870-8ED1-9C2568A85E85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84</Words>
  <Application>Microsoft Office PowerPoint</Application>
  <PresentationFormat>Affichage à l'écran (4:3)</PresentationFormat>
  <Paragraphs>22</Paragraphs>
  <Slides>11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Constantia</vt:lpstr>
      <vt:lpstr>Wingdings 2</vt:lpstr>
      <vt:lpstr>Papier</vt:lpstr>
      <vt:lpstr>Rôle du référent numérique</vt:lpstr>
      <vt:lpstr>Hier</vt:lpstr>
      <vt:lpstr>Présentation PowerPoint</vt:lpstr>
      <vt:lpstr>Présentation PowerPoint</vt:lpstr>
      <vt:lpstr>Présentation PowerPoint</vt:lpstr>
      <vt:lpstr>Aujourd’hui</vt:lpstr>
      <vt:lpstr>Présentation PowerPoint</vt:lpstr>
      <vt:lpstr>Présentation PowerPoint</vt:lpstr>
      <vt:lpstr>Et demain…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Rôle du référent numérique</dc:title>
  <dc:creator>invite</dc:creator>
  <cp:lastModifiedBy>ablachair</cp:lastModifiedBy>
  <cp:revision>28</cp:revision>
  <dcterms:created xsi:type="dcterms:W3CDTF">2017-11-07T13:40:15Z</dcterms:created>
  <dcterms:modified xsi:type="dcterms:W3CDTF">2018-04-03T12:36:55Z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0x01010075E61B0F203C6B43A72CC27325064CAE</vt:lpwstr>
  </property>
</Properties>
</file>