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9D1-D9BD-3542-AD05-5C0ECCC0A6B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73D8-77E3-D341-8447-0544B46F7C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9D1-D9BD-3542-AD05-5C0ECCC0A6B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73D8-77E3-D341-8447-0544B46F7C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9D1-D9BD-3542-AD05-5C0ECCC0A6B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73D8-77E3-D341-8447-0544B46F7C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9D1-D9BD-3542-AD05-5C0ECCC0A6B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73D8-77E3-D341-8447-0544B46F7C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9D1-D9BD-3542-AD05-5C0ECCC0A6B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73D8-77E3-D341-8447-0544B46F7C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9D1-D9BD-3542-AD05-5C0ECCC0A6B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73D8-77E3-D341-8447-0544B46F7C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9D1-D9BD-3542-AD05-5C0ECCC0A6B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73D8-77E3-D341-8447-0544B46F7C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9D1-D9BD-3542-AD05-5C0ECCC0A6B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73D8-77E3-D341-8447-0544B46F7C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9D1-D9BD-3542-AD05-5C0ECCC0A6B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73D8-77E3-D341-8447-0544B46F7C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9D1-D9BD-3542-AD05-5C0ECCC0A6B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73D8-77E3-D341-8447-0544B46F7C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9D1-D9BD-3542-AD05-5C0ECCC0A6B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73D8-77E3-D341-8447-0544B46F7C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B79D1-D9BD-3542-AD05-5C0ECCC0A6B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F73D8-77E3-D341-8447-0544B46F7CB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46975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fr-FR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Créer des traces écrites </a:t>
            </a:r>
            <a:br>
              <a:rPr lang="fr-FR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numériques</a:t>
            </a:r>
            <a:br>
              <a:rPr lang="fr-FR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dans les cahiers</a:t>
            </a:r>
            <a:endParaRPr lang="fr-FR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L’expérimentation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	Les élèves créent des pastilles vidéo avec des tablettes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Ces vidéos auront pour but :</a:t>
            </a:r>
          </a:p>
          <a:p>
            <a:pPr lvl="1"/>
            <a:r>
              <a:rPr lang="fr-FR" dirty="0" smtClean="0"/>
              <a:t>	De visualiser une expérience</a:t>
            </a:r>
          </a:p>
          <a:p>
            <a:pPr lvl="1"/>
            <a:r>
              <a:rPr lang="fr-FR" dirty="0" smtClean="0"/>
              <a:t>	D’expliciter une démarche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L’expérimentation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Ils se filment</a:t>
            </a:r>
          </a:p>
          <a:p>
            <a:pPr>
              <a:buNone/>
            </a:pPr>
            <a:r>
              <a:rPr lang="fr-FR" dirty="0" smtClean="0"/>
              <a:t>Ils créent un tag qui sera collé dans les cahiers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4" name="Image 3" descr="Capture d’écran 2016-04-14 à 09.18.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108" y="3010998"/>
            <a:ext cx="4889448" cy="3440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L’expérimentation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	Ils flashent ensuite le code pour avoir accès à la ressource complémentaire aux traces écrites dans le cahier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4" name="Image 3" descr="Retour-dexpérience-Fanny-Thomé-photo-activité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299" y="3430469"/>
            <a:ext cx="3594259" cy="2695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6600"/>
                </a:solidFill>
              </a:rPr>
              <a:t>Comment ?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76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	Le logiciel utilisé est </a:t>
            </a:r>
            <a:r>
              <a:rPr lang="fr-FR" dirty="0" err="1" smtClean="0"/>
              <a:t>Aurasma</a:t>
            </a:r>
            <a:r>
              <a:rPr lang="fr-FR" dirty="0" smtClean="0"/>
              <a:t>, disponible gratuitement sur tablette.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Il permet de photographier un tag et de lui associer une ressource vidéo.</a:t>
            </a:r>
          </a:p>
          <a:p>
            <a:pPr>
              <a:buNone/>
            </a:pPr>
            <a:r>
              <a:rPr lang="fr-FR" dirty="0" smtClean="0"/>
              <a:t>	</a:t>
            </a:r>
          </a:p>
          <a:p>
            <a:pPr>
              <a:buNone/>
            </a:pPr>
            <a:r>
              <a:rPr lang="fr-FR" dirty="0" smtClean="0"/>
              <a:t>	Les données sont stockées sur un serveur dédié.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4535" y="203060"/>
            <a:ext cx="4403754" cy="1143000"/>
          </a:xfrm>
        </p:spPr>
        <p:txBody>
          <a:bodyPr/>
          <a:lstStyle/>
          <a:p>
            <a:r>
              <a:rPr lang="fr-FR" dirty="0" smtClean="0">
                <a:solidFill>
                  <a:srgbClr val="FF6600"/>
                </a:solidFill>
              </a:rPr>
              <a:t>Comment ?</a:t>
            </a:r>
            <a:endParaRPr lang="fr-FR" dirty="0">
              <a:solidFill>
                <a:srgbClr val="FF6600"/>
              </a:solidFill>
            </a:endParaRPr>
          </a:p>
        </p:txBody>
      </p:sp>
      <p:pic>
        <p:nvPicPr>
          <p:cNvPr id="5" name="Image 4" descr="mode d'emploi Aurasma sur tablette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14743" y="1346060"/>
            <a:ext cx="3894083" cy="5511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Quels apprentissages ?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67501"/>
            <a:ext cx="8229600" cy="4377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	La création de la capsule donne l’occasion d’une reformulation.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C’est une situation de production orale /écrite</a:t>
            </a:r>
          </a:p>
          <a:p>
            <a:pPr>
              <a:buNone/>
            </a:pPr>
            <a:r>
              <a:rPr lang="fr-FR" dirty="0" smtClean="0"/>
              <a:t>	</a:t>
            </a:r>
          </a:p>
          <a:p>
            <a:pPr>
              <a:buNone/>
            </a:pPr>
            <a:r>
              <a:rPr lang="fr-FR" dirty="0" smtClean="0"/>
              <a:t>	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Et au delà ?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67501"/>
            <a:ext cx="8229600" cy="4377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	Cela permet d’approcher la philosophie de la classe inversée sans diversifier les supports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L’activité donne envie d’ouvrir les cahiers…</a:t>
            </a:r>
          </a:p>
          <a:p>
            <a:pPr>
              <a:buNone/>
            </a:pPr>
            <a:r>
              <a:rPr lang="fr-FR" dirty="0" smtClean="0"/>
              <a:t>	même aux élèves en difficulté</a:t>
            </a:r>
          </a:p>
          <a:p>
            <a:pPr>
              <a:buNone/>
            </a:pPr>
            <a:r>
              <a:rPr lang="fr-FR" dirty="0" smtClean="0"/>
              <a:t>	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31</Words>
  <Application>Microsoft Office PowerPoint</Application>
  <PresentationFormat>Affichage à l'écran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Créer des traces écrites  numériques dans les cahiers</vt:lpstr>
      <vt:lpstr>L’expérimentation</vt:lpstr>
      <vt:lpstr>L’expérimentation</vt:lpstr>
      <vt:lpstr>L’expérimentation</vt:lpstr>
      <vt:lpstr>Comment ?</vt:lpstr>
      <vt:lpstr>Comment ?</vt:lpstr>
      <vt:lpstr>Quels apprentissages ?</vt:lpstr>
      <vt:lpstr>Et au delà ?</vt:lpstr>
      <vt:lpstr>Présentation PowerPoint</vt:lpstr>
    </vt:vector>
  </TitlesOfParts>
  <Company>APTM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Créer des traces écrites  numériques dans les cahiers</dc:title>
  <dc:creator>Christian KLEIN</dc:creator>
  <cp:lastModifiedBy>Kadriye CIKMAZKARA</cp:lastModifiedBy>
  <cp:revision>1</cp:revision>
  <dcterms:created xsi:type="dcterms:W3CDTF">2016-10-17T14:44:33Z</dcterms:created>
  <dcterms:modified xsi:type="dcterms:W3CDTF">2019-09-01T14:19:19Z</dcterms:modified>
</cp:coreProperties>
</file>